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57" r:id="rId27"/>
    <p:sldId id="258" r:id="rId2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4153-374D-4DC7-803C-CC221B1E78DB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1410-E91A-4F43-92B1-32B8E5475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9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4153-374D-4DC7-803C-CC221B1E78DB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1410-E91A-4F43-92B1-32B8E5475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5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4153-374D-4DC7-803C-CC221B1E78DB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1410-E91A-4F43-92B1-32B8E5475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1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4153-374D-4DC7-803C-CC221B1E78DB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1410-E91A-4F43-92B1-32B8E5475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9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4153-374D-4DC7-803C-CC221B1E78DB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1410-E91A-4F43-92B1-32B8E5475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7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4153-374D-4DC7-803C-CC221B1E78DB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1410-E91A-4F43-92B1-32B8E5475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0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4153-374D-4DC7-803C-CC221B1E78DB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1410-E91A-4F43-92B1-32B8E5475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7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4153-374D-4DC7-803C-CC221B1E78DB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1410-E91A-4F43-92B1-32B8E5475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4153-374D-4DC7-803C-CC221B1E78DB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1410-E91A-4F43-92B1-32B8E5475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4153-374D-4DC7-803C-CC221B1E78DB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1410-E91A-4F43-92B1-32B8E5475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4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4153-374D-4DC7-803C-CC221B1E78DB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1410-E91A-4F43-92B1-32B8E5475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2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44153-374D-4DC7-803C-CC221B1E78DB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A1410-E91A-4F43-92B1-32B8E5475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6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92"/>
            <a:ext cx="12205351" cy="685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12192000" cy="684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220" y="2322954"/>
            <a:ext cx="643834" cy="93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73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21396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96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3"/>
            <a:ext cx="12192000" cy="6834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408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63"/>
            <a:ext cx="12192000" cy="679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1751" y="3591036"/>
            <a:ext cx="57482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12192000" cy="6819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91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63"/>
            <a:ext cx="12192000" cy="674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924" y="5480222"/>
            <a:ext cx="592076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8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0"/>
            <a:ext cx="12090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28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752077" y="4710825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-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00250" y="2890651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72914" y="1803723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5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3"/>
            <a:ext cx="12192000" cy="6834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47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" y="0"/>
            <a:ext cx="12180749" cy="686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63"/>
            <a:ext cx="12192000" cy="6823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83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31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352" y="4622701"/>
            <a:ext cx="35969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7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" y="0"/>
            <a:ext cx="121300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6394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5770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8"/>
            <a:ext cx="12192000" cy="681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3128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295"/>
            <a:ext cx="12226497" cy="683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78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5"/>
            <a:ext cx="12192000" cy="6811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2908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12192000" cy="6846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423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47" y="4382219"/>
            <a:ext cx="617955" cy="59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12192000" cy="681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304512" y="3511753"/>
            <a:ext cx="312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r-P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؟</a:t>
            </a:r>
            <a:endParaRPr lang="en-US" sz="2800" dirty="0">
              <a:latin typeface="Jameel Noori Nastaleeq" panose="02000503000000020004" pitchFamily="2" charset="-78"/>
              <a:cs typeface="Jameel Noori Nastaleeq" panose="02000503000000020004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10693" y="2200538"/>
            <a:ext cx="3305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r-PK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؟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  <a:latin typeface="Jameel Noori Nastaleeq" panose="02000503000000020004" pitchFamily="2" charset="-78"/>
              <a:cs typeface="Jameel Noori Nastaleeq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189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90" y="4888248"/>
            <a:ext cx="39627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2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"/>
            <a:ext cx="12192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094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" y="0"/>
            <a:ext cx="121253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306" y="3013068"/>
            <a:ext cx="626582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"/>
            <a:ext cx="12192000" cy="6648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899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3" y="0"/>
            <a:ext cx="121046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65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</Words>
  <Application>Microsoft Office PowerPoint</Application>
  <PresentationFormat>Widescreen</PresentationFormat>
  <Paragraphs>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Jameel Noori Nastaleeq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</cp:revision>
  <dcterms:created xsi:type="dcterms:W3CDTF">2019-08-05T07:12:07Z</dcterms:created>
  <dcterms:modified xsi:type="dcterms:W3CDTF">2019-08-05T08:03:28Z</dcterms:modified>
</cp:coreProperties>
</file>